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5"/>
    <p:restoredTop sz="94664"/>
  </p:normalViewPr>
  <p:slideViewPr>
    <p:cSldViewPr snapToGrid="0" snapToObjects="1" showGuides="1">
      <p:cViewPr varScale="1">
        <p:scale>
          <a:sx n="102" d="100"/>
          <a:sy n="102" d="100"/>
        </p:scale>
        <p:origin x="208" y="1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4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4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7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0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8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6/12/21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6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2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Solar Power Company Model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Stephanie </a:t>
            </a:r>
            <a:r>
              <a:rPr lang="en-US" dirty="0" smtClean="0"/>
              <a:t>Jensen</a:t>
            </a:r>
            <a:endParaRPr lang="en-US" dirty="0" smtClean="0"/>
          </a:p>
          <a:p>
            <a:r>
              <a:rPr lang="en-US" dirty="0" smtClean="0"/>
              <a:t>Springboard </a:t>
            </a:r>
            <a:r>
              <a:rPr lang="en-US" dirty="0" smtClean="0"/>
              <a:t>Capstone </a:t>
            </a:r>
            <a:r>
              <a:rPr lang="en-US" dirty="0" smtClean="0"/>
              <a:t>2</a:t>
            </a:r>
          </a:p>
          <a:p>
            <a:r>
              <a:rPr lang="en-US" dirty="0" smtClean="0"/>
              <a:t>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5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8" y="2481904"/>
            <a:ext cx="50165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318" y="2481904"/>
            <a:ext cx="5175967" cy="343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1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out of the scope of this POC, time series analysis can be completed to better understand the seasonality of the data</a:t>
            </a:r>
          </a:p>
          <a:p>
            <a:r>
              <a:rPr lang="en-US" dirty="0" smtClean="0"/>
              <a:t>To increase data, more weather data should be sourced, including cloud cover.</a:t>
            </a:r>
          </a:p>
          <a:p>
            <a:r>
              <a:rPr lang="en-US" dirty="0" smtClean="0"/>
              <a:t>When new PV Cells are put in place, the model should be retrained to account for any differences in materials used due </a:t>
            </a:r>
            <a:r>
              <a:rPr lang="en-US" smtClean="0"/>
              <a:t>to technological advances.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4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Business Problem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Success Indicators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Data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Data Analysis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Model </a:t>
            </a:r>
            <a:r>
              <a:rPr lang="en-US" dirty="0" smtClean="0"/>
              <a:t>Results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SPC has been having issues with back up power when output is low so they have set out to have a model built to predict output so the company can be better prepared for power shortages. </a:t>
            </a:r>
            <a:endParaRPr lang="en-US" dirty="0" smtClean="0"/>
          </a:p>
          <a:p>
            <a:r>
              <a:rPr lang="en-US" dirty="0" smtClean="0"/>
              <a:t>Goals: Build a model to predict power output based on weather and solar data provided by the local weather station.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0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37" y="824783"/>
            <a:ext cx="7729728" cy="118872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5" y="2249487"/>
            <a:ext cx="4294925" cy="3541714"/>
          </a:xfrm>
        </p:spPr>
        <p:txBody>
          <a:bodyPr/>
          <a:lstStyle/>
          <a:p>
            <a:r>
              <a:rPr lang="en-US" dirty="0" smtClean="0"/>
              <a:t>Yearly data for both the solar cell farm and weather station data is provided</a:t>
            </a:r>
          </a:p>
          <a:p>
            <a:pPr lvl="1"/>
            <a:r>
              <a:rPr lang="en-US" dirty="0" smtClean="0"/>
              <a:t>2014, 2015, 2016</a:t>
            </a:r>
          </a:p>
          <a:p>
            <a:r>
              <a:rPr lang="en-US" dirty="0" smtClean="0"/>
              <a:t>Current &amp; Voltage will be discounted from the model as we know current*voltage = Power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9" r="67373"/>
          <a:stretch/>
        </p:blipFill>
        <p:spPr bwMode="auto">
          <a:xfrm>
            <a:off x="7954028" y="588722"/>
            <a:ext cx="4237972" cy="6157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954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9161" y="2153412"/>
            <a:ext cx="6833677" cy="477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92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71" y="0"/>
            <a:ext cx="756440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1326" y="3820438"/>
            <a:ext cx="6626269" cy="576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84324" y="5463434"/>
            <a:ext cx="649265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3755" y="5463433"/>
            <a:ext cx="649265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1849" y="5463435"/>
            <a:ext cx="953351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2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00643" y="726508"/>
            <a:ext cx="11794381" cy="57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performed extremely well</a:t>
            </a:r>
          </a:p>
          <a:p>
            <a:r>
              <a:rPr lang="en-US" dirty="0" smtClean="0"/>
              <a:t>If computational cost is an issue, a linear regression model can be used in place of the more computationally intensive random forest best model. </a:t>
            </a:r>
          </a:p>
          <a:p>
            <a:r>
              <a:rPr lang="en-US" dirty="0" smtClean="0"/>
              <a:t>On average, we were only off by 2.61 Watts of Power for every minute (row) of data.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57984" y="5278362"/>
            <a:ext cx="1924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Times New Roman" charset="0"/>
              </a:rPr>
              <a:t>MAE = 2.61</a:t>
            </a:r>
          </a:p>
          <a:p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MSE = 19.68</a:t>
            </a:r>
          </a:p>
          <a:p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R2 = 0.996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2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04951"/>
            <a:ext cx="9905998" cy="1478570"/>
          </a:xfrm>
        </p:spPr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43" y="1281363"/>
            <a:ext cx="7497068" cy="5576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7595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22</TotalTime>
  <Words>256</Words>
  <Application>Microsoft Macintosh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Gill Sans MT</vt:lpstr>
      <vt:lpstr>Times New Roman</vt:lpstr>
      <vt:lpstr>Arial</vt:lpstr>
      <vt:lpstr>Parcel</vt:lpstr>
      <vt:lpstr>Solar Power Company Model Report</vt:lpstr>
      <vt:lpstr>Outline</vt:lpstr>
      <vt:lpstr>The Business problem</vt:lpstr>
      <vt:lpstr>Data</vt:lpstr>
      <vt:lpstr>Data Analysis</vt:lpstr>
      <vt:lpstr>PowerPoint Presentation</vt:lpstr>
      <vt:lpstr>PowerPoint Presentation</vt:lpstr>
      <vt:lpstr>Model Results</vt:lpstr>
      <vt:lpstr>Feature Importance</vt:lpstr>
      <vt:lpstr>Predictions</vt:lpstr>
      <vt:lpstr>Future work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Company Model Report</dc:title>
  <dc:creator>Stephanie Jensen</dc:creator>
  <cp:lastModifiedBy>Stephanie Jensen</cp:lastModifiedBy>
  <cp:revision>3</cp:revision>
  <dcterms:created xsi:type="dcterms:W3CDTF">2021-06-12T02:58:39Z</dcterms:created>
  <dcterms:modified xsi:type="dcterms:W3CDTF">2021-06-12T12:31:35Z</dcterms:modified>
</cp:coreProperties>
</file>